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58" r:id="rId2"/>
    <p:sldId id="359" r:id="rId3"/>
    <p:sldId id="262" r:id="rId4"/>
    <p:sldId id="361" r:id="rId5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95865"/>
  </p:normalViewPr>
  <p:slideViewPr>
    <p:cSldViewPr snapToGrid="0" showGuides="1">
      <p:cViewPr varScale="1">
        <p:scale>
          <a:sx n="66" d="100"/>
          <a:sy n="66" d="100"/>
        </p:scale>
        <p:origin x="90" y="105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Задача </a:t>
            </a:r>
            <a:r>
              <a:rPr lang="ru-RU" dirty="0" smtClean="0"/>
              <a:t>09 Сервис </a:t>
            </a:r>
            <a:r>
              <a:rPr lang="ru-RU" dirty="0"/>
              <a:t>автоматизации </a:t>
            </a:r>
            <a:r>
              <a:rPr lang="ru-RU" dirty="0" smtClean="0"/>
              <a:t>составления</a:t>
            </a:r>
          </a:p>
          <a:p>
            <a:r>
              <a:rPr lang="ru-RU" dirty="0" smtClean="0"/>
              <a:t>графика </a:t>
            </a:r>
            <a:r>
              <a:rPr lang="ru-RU" dirty="0"/>
              <a:t>работы </a:t>
            </a:r>
            <a:r>
              <a:rPr lang="ru-RU" dirty="0" smtClean="0"/>
              <a:t>врачей-рентгенологов. Сопроводительная документация.</a:t>
            </a:r>
            <a:endParaRPr lang="en-US" dirty="0" smtClean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7227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Развертывание приложения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815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Используемые технологии</a:t>
            </a:r>
            <a:endParaRPr lang="ru-RU" dirty="0">
              <a:latin typeface="+mn-lt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94303" y="1500529"/>
            <a:ext cx="4902200" cy="712587"/>
          </a:xfrm>
        </p:spPr>
        <p:txBody>
          <a:bodyPr/>
          <a:lstStyle/>
          <a:p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94303" y="2357539"/>
            <a:ext cx="4902200" cy="712587"/>
          </a:xfrm>
        </p:spPr>
        <p:txBody>
          <a:bodyPr/>
          <a:lstStyle/>
          <a:p>
            <a:r>
              <a:rPr lang="en-US" dirty="0" smtClean="0"/>
              <a:t>Django – </a:t>
            </a:r>
            <a:r>
              <a:rPr lang="ru-RU" dirty="0" smtClean="0"/>
              <a:t>основной </a:t>
            </a:r>
            <a:r>
              <a:rPr lang="ru-RU" dirty="0" err="1" smtClean="0"/>
              <a:t>фреймворк</a:t>
            </a:r>
            <a:r>
              <a:rPr lang="ru-RU" dirty="0" smtClean="0"/>
              <a:t> сайта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94303" y="3214548"/>
            <a:ext cx="4902200" cy="712587"/>
          </a:xfrm>
        </p:spPr>
        <p:txBody>
          <a:bodyPr/>
          <a:lstStyle/>
          <a:p>
            <a:r>
              <a:rPr lang="en-US" dirty="0" smtClean="0"/>
              <a:t>Argon2 – </a:t>
            </a:r>
            <a:r>
              <a:rPr lang="ru-RU" dirty="0" smtClean="0"/>
              <a:t>модуль хеширования паролей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94303" y="4071557"/>
            <a:ext cx="4902200" cy="712587"/>
          </a:xfrm>
        </p:spPr>
        <p:txBody>
          <a:bodyPr/>
          <a:lstStyle/>
          <a:p>
            <a:r>
              <a:rPr lang="en-US" dirty="0" smtClean="0"/>
              <a:t>SQLite3 – </a:t>
            </a:r>
            <a:r>
              <a:rPr lang="ru-RU" dirty="0" smtClean="0"/>
              <a:t>СУБД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1579004" y="149236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1579003" y="2311221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1579003" y="3130074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Треугольник 20">
            <a:extLst>
              <a:ext uri="{FF2B5EF4-FFF2-40B4-BE49-F238E27FC236}">
                <a16:creationId xmlns:a16="http://schemas.microsoft.com/office/drawing/2014/main" id="{5708B7E4-FD6C-F097-8EA1-248753BA77F9}"/>
              </a:ext>
            </a:extLst>
          </p:cNvPr>
          <p:cNvSpPr/>
          <p:nvPr/>
        </p:nvSpPr>
        <p:spPr>
          <a:xfrm rot="5400000">
            <a:off x="1579003" y="396213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Меры безопасности данных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рамках проекта реализованы следующие меры безопасности данных</a:t>
            </a:r>
            <a:r>
              <a:rPr lang="en-US" dirty="0" smtClean="0"/>
              <a:t>:</a:t>
            </a:r>
          </a:p>
          <a:p>
            <a:r>
              <a:rPr lang="ru-RU" dirty="0" smtClean="0"/>
              <a:t>Ролевая модель (врач – сотрудник кадровой службы – заведующий отделением)</a:t>
            </a:r>
          </a:p>
          <a:p>
            <a:r>
              <a:rPr lang="ru-RU" dirty="0" smtClean="0"/>
              <a:t>Хеширование паролей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0326316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7341</TotalTime>
  <Words>60</Words>
  <Application>Microsoft Office PowerPoint</Application>
  <PresentationFormat>Широкоэкранный</PresentationFormat>
  <Paragraphs>16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Amatic SC</vt:lpstr>
      <vt:lpstr>Arial</vt:lpstr>
      <vt:lpstr>Calibri</vt:lpstr>
      <vt:lpstr>Montserrat</vt:lpstr>
      <vt:lpstr>Wingdings</vt:lpstr>
      <vt:lpstr>Для Академия инноваторов 16_9</vt:lpstr>
      <vt:lpstr>u1z1</vt:lpstr>
      <vt:lpstr>Развертывание приложения</vt:lpstr>
      <vt:lpstr>Используемые технологии</vt:lpstr>
      <vt:lpstr>Меры безопасности данных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67</cp:revision>
  <dcterms:created xsi:type="dcterms:W3CDTF">2023-05-15T07:36:23Z</dcterms:created>
  <dcterms:modified xsi:type="dcterms:W3CDTF">2024-06-16T18:32:33Z</dcterms:modified>
</cp:coreProperties>
</file>

<file path=docProps/thumbnail.jpeg>
</file>